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9" r:id="rId2"/>
    <p:sldId id="750" r:id="rId3"/>
    <p:sldId id="754" r:id="rId4"/>
    <p:sldId id="756" r:id="rId5"/>
    <p:sldId id="755" r:id="rId6"/>
    <p:sldId id="757" r:id="rId7"/>
    <p:sldId id="767" r:id="rId8"/>
    <p:sldId id="761" r:id="rId9"/>
    <p:sldId id="773" r:id="rId10"/>
    <p:sldId id="774" r:id="rId11"/>
    <p:sldId id="775" r:id="rId12"/>
    <p:sldId id="776" r:id="rId13"/>
    <p:sldId id="777" r:id="rId14"/>
    <p:sldId id="778" r:id="rId15"/>
    <p:sldId id="779" r:id="rId16"/>
    <p:sldId id="318" r:id="rId17"/>
  </p:sldIdLst>
  <p:sldSz cx="12192000" cy="6858000"/>
  <p:notesSz cx="6858000" cy="9144000"/>
  <p:embeddedFontLst>
    <p:embeddedFont>
      <p:font typeface="思源黑体 CN" panose="020B0500000000000000"/>
      <p:regular r:id="rId20"/>
      <p:bold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微软雅黑" panose="020B0503020204020204" pitchFamily="34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39" userDrawn="1">
          <p15:clr>
            <a:srgbClr val="A4A3A4"/>
          </p15:clr>
        </p15:guide>
        <p15:guide id="2" orient="horz" pos="10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zd buzd" initials="bb" lastIdx="2" clrIdx="0"/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259"/>
    <a:srgbClr val="58AD54"/>
    <a:srgbClr val="60BF54"/>
    <a:srgbClr val="60C26A"/>
    <a:srgbClr val="6CC26A"/>
    <a:srgbClr val="7AAF59"/>
    <a:srgbClr val="3CA652"/>
    <a:srgbClr val="4BB752"/>
    <a:srgbClr val="8BD1CD"/>
    <a:srgbClr val="1BA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0" autoAdjust="0"/>
    <p:restoredTop sz="86444"/>
  </p:normalViewPr>
  <p:slideViewPr>
    <p:cSldViewPr snapToGrid="0" snapToObjects="1" showGuides="1">
      <p:cViewPr varScale="1">
        <p:scale>
          <a:sx n="110" d="100"/>
          <a:sy n="110" d="100"/>
        </p:scale>
        <p:origin x="258" y="108"/>
      </p:cViewPr>
      <p:guideLst>
        <p:guide pos="4639"/>
        <p:guide orient="horz" pos="10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8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AD844-6B87-4943-9D53-626DC277B1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1813F-FBC0-6545-AF4D-3686558B6007}" type="datetimeFigureOut">
              <a:rPr kumimoji="1" lang="zh-CN" altLang="en-US" smtClean="0"/>
              <a:t>2024/11/4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69C3-EF0A-EB4F-AAA0-361080FEBD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7"/>
          <p:cNvSpPr/>
          <p:nvPr userDrawn="1"/>
        </p:nvSpPr>
        <p:spPr>
          <a:xfrm>
            <a:off x="9399449" y="1368647"/>
            <a:ext cx="2807065" cy="5490457"/>
          </a:xfrm>
          <a:custGeom>
            <a:avLst/>
            <a:gdLst>
              <a:gd name="connsiteX0" fmla="*/ 0 w 2807065"/>
              <a:gd name="connsiteY0" fmla="*/ 0 h 5489353"/>
              <a:gd name="connsiteX1" fmla="*/ 2807065 w 2807065"/>
              <a:gd name="connsiteY1" fmla="*/ 0 h 5489353"/>
              <a:gd name="connsiteX2" fmla="*/ 2807065 w 2807065"/>
              <a:gd name="connsiteY2" fmla="*/ 5489353 h 5489353"/>
              <a:gd name="connsiteX3" fmla="*/ 0 w 2807065"/>
              <a:gd name="connsiteY3" fmla="*/ 5489353 h 5489353"/>
              <a:gd name="connsiteX4" fmla="*/ 0 w 2807065"/>
              <a:gd name="connsiteY4" fmla="*/ 0 h 5489353"/>
              <a:gd name="connsiteX0-1" fmla="*/ 0 w 2807065"/>
              <a:gd name="connsiteY0-2" fmla="*/ 0 h 5489353"/>
              <a:gd name="connsiteX1-3" fmla="*/ 2807065 w 2807065"/>
              <a:gd name="connsiteY1-4" fmla="*/ 0 h 5489353"/>
              <a:gd name="connsiteX2-5" fmla="*/ 2807065 w 2807065"/>
              <a:gd name="connsiteY2-6" fmla="*/ 5489353 h 5489353"/>
              <a:gd name="connsiteX3-7" fmla="*/ 1126435 w 2807065"/>
              <a:gd name="connsiteY3-8" fmla="*/ 5489353 h 5489353"/>
              <a:gd name="connsiteX4-9" fmla="*/ 0 w 2807065"/>
              <a:gd name="connsiteY4-10" fmla="*/ 0 h 5489353"/>
              <a:gd name="connsiteX0-11" fmla="*/ 0 w 2807065"/>
              <a:gd name="connsiteY0-12" fmla="*/ 0 h 5502605"/>
              <a:gd name="connsiteX1-13" fmla="*/ 2807065 w 2807065"/>
              <a:gd name="connsiteY1-14" fmla="*/ 0 h 5502605"/>
              <a:gd name="connsiteX2-15" fmla="*/ 2807065 w 2807065"/>
              <a:gd name="connsiteY2-16" fmla="*/ 5489353 h 5502605"/>
              <a:gd name="connsiteX3-17" fmla="*/ 1696279 w 2807065"/>
              <a:gd name="connsiteY3-18" fmla="*/ 5502605 h 5502605"/>
              <a:gd name="connsiteX4-19" fmla="*/ 0 w 2807065"/>
              <a:gd name="connsiteY4-20" fmla="*/ 0 h 5502605"/>
              <a:gd name="connsiteX0-21" fmla="*/ 0 w 2807065"/>
              <a:gd name="connsiteY0-22" fmla="*/ 0 h 5502605"/>
              <a:gd name="connsiteX1-23" fmla="*/ 2807065 w 2807065"/>
              <a:gd name="connsiteY1-24" fmla="*/ 0 h 5502605"/>
              <a:gd name="connsiteX2-25" fmla="*/ 2807065 w 2807065"/>
              <a:gd name="connsiteY2-26" fmla="*/ 5489353 h 5502605"/>
              <a:gd name="connsiteX3-27" fmla="*/ 2027584 w 2807065"/>
              <a:gd name="connsiteY3-28" fmla="*/ 5502605 h 5502605"/>
              <a:gd name="connsiteX4-29" fmla="*/ 0 w 2807065"/>
              <a:gd name="connsiteY4-30" fmla="*/ 0 h 5502605"/>
              <a:gd name="connsiteX0-31" fmla="*/ 0 w 2807065"/>
              <a:gd name="connsiteY0-32" fmla="*/ 0 h 5515857"/>
              <a:gd name="connsiteX1-33" fmla="*/ 2807065 w 2807065"/>
              <a:gd name="connsiteY1-34" fmla="*/ 0 h 5515857"/>
              <a:gd name="connsiteX2-35" fmla="*/ 2807065 w 2807065"/>
              <a:gd name="connsiteY2-36" fmla="*/ 5489353 h 5515857"/>
              <a:gd name="connsiteX3-37" fmla="*/ 1709532 w 2807065"/>
              <a:gd name="connsiteY3-38" fmla="*/ 5515857 h 5515857"/>
              <a:gd name="connsiteX4-39" fmla="*/ 0 w 2807065"/>
              <a:gd name="connsiteY4-40" fmla="*/ 0 h 5515857"/>
              <a:gd name="connsiteX0-41" fmla="*/ 0 w 2807065"/>
              <a:gd name="connsiteY0-42" fmla="*/ 0 h 5490457"/>
              <a:gd name="connsiteX1-43" fmla="*/ 2807065 w 2807065"/>
              <a:gd name="connsiteY1-44" fmla="*/ 0 h 5490457"/>
              <a:gd name="connsiteX2-45" fmla="*/ 2807065 w 2807065"/>
              <a:gd name="connsiteY2-46" fmla="*/ 5489353 h 5490457"/>
              <a:gd name="connsiteX3-47" fmla="*/ 1700007 w 2807065"/>
              <a:gd name="connsiteY3-48" fmla="*/ 5490457 h 5490457"/>
              <a:gd name="connsiteX4-49" fmla="*/ 0 w 2807065"/>
              <a:gd name="connsiteY4-50" fmla="*/ 0 h 549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07065" h="5490457">
                <a:moveTo>
                  <a:pt x="0" y="0"/>
                </a:moveTo>
                <a:lnTo>
                  <a:pt x="2807065" y="0"/>
                </a:lnTo>
                <a:lnTo>
                  <a:pt x="2807065" y="5489353"/>
                </a:lnTo>
                <a:lnTo>
                  <a:pt x="1700007" y="54904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平行四边形 2"/>
          <p:cNvSpPr/>
          <p:nvPr userDrawn="1"/>
        </p:nvSpPr>
        <p:spPr>
          <a:xfrm flipH="1">
            <a:off x="8592208" y="0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平行四边形 2"/>
          <p:cNvSpPr/>
          <p:nvPr userDrawn="1"/>
        </p:nvSpPr>
        <p:spPr>
          <a:xfrm flipH="1">
            <a:off x="1204347" y="2783453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矩形 4"/>
          <p:cNvSpPr/>
          <p:nvPr userDrawn="1"/>
        </p:nvSpPr>
        <p:spPr>
          <a:xfrm>
            <a:off x="-4605" y="1847396"/>
            <a:ext cx="2317865" cy="5010604"/>
          </a:xfrm>
          <a:custGeom>
            <a:avLst/>
            <a:gdLst>
              <a:gd name="connsiteX0" fmla="*/ 0 w 2460740"/>
              <a:gd name="connsiteY0" fmla="*/ 0 h 5007429"/>
              <a:gd name="connsiteX1" fmla="*/ 2460740 w 2460740"/>
              <a:gd name="connsiteY1" fmla="*/ 0 h 5007429"/>
              <a:gd name="connsiteX2" fmla="*/ 2460740 w 2460740"/>
              <a:gd name="connsiteY2" fmla="*/ 5007429 h 5007429"/>
              <a:gd name="connsiteX3" fmla="*/ 0 w 2460740"/>
              <a:gd name="connsiteY3" fmla="*/ 5007429 h 5007429"/>
              <a:gd name="connsiteX4" fmla="*/ 0 w 2460740"/>
              <a:gd name="connsiteY4" fmla="*/ 0 h 5007429"/>
              <a:gd name="connsiteX0-1" fmla="*/ 0 w 2460740"/>
              <a:gd name="connsiteY0-2" fmla="*/ 0 h 5007429"/>
              <a:gd name="connsiteX1-3" fmla="*/ 751683 w 2460740"/>
              <a:gd name="connsiteY1-4" fmla="*/ 0 h 5007429"/>
              <a:gd name="connsiteX2-5" fmla="*/ 2460740 w 2460740"/>
              <a:gd name="connsiteY2-6" fmla="*/ 5007429 h 5007429"/>
              <a:gd name="connsiteX3-7" fmla="*/ 0 w 2460740"/>
              <a:gd name="connsiteY3-8" fmla="*/ 5007429 h 5007429"/>
              <a:gd name="connsiteX4-9" fmla="*/ 0 w 2460740"/>
              <a:gd name="connsiteY4-10" fmla="*/ 0 h 5007429"/>
              <a:gd name="connsiteX0-11" fmla="*/ 0 w 2460740"/>
              <a:gd name="connsiteY0-12" fmla="*/ 3175 h 5010604"/>
              <a:gd name="connsiteX1-13" fmla="*/ 878683 w 2460740"/>
              <a:gd name="connsiteY1-14" fmla="*/ 0 h 5010604"/>
              <a:gd name="connsiteX2-15" fmla="*/ 2460740 w 2460740"/>
              <a:gd name="connsiteY2-16" fmla="*/ 5010604 h 5010604"/>
              <a:gd name="connsiteX3-17" fmla="*/ 0 w 2460740"/>
              <a:gd name="connsiteY3-18" fmla="*/ 5010604 h 5010604"/>
              <a:gd name="connsiteX4-19" fmla="*/ 0 w 2460740"/>
              <a:gd name="connsiteY4-20" fmla="*/ 3175 h 5010604"/>
              <a:gd name="connsiteX0-21" fmla="*/ 146050 w 2460740"/>
              <a:gd name="connsiteY0-22" fmla="*/ 0 h 5010604"/>
              <a:gd name="connsiteX1-23" fmla="*/ 878683 w 2460740"/>
              <a:gd name="connsiteY1-24" fmla="*/ 0 h 5010604"/>
              <a:gd name="connsiteX2-25" fmla="*/ 2460740 w 2460740"/>
              <a:gd name="connsiteY2-26" fmla="*/ 5010604 h 5010604"/>
              <a:gd name="connsiteX3-27" fmla="*/ 0 w 2460740"/>
              <a:gd name="connsiteY3-28" fmla="*/ 5010604 h 5010604"/>
              <a:gd name="connsiteX4-29" fmla="*/ 146050 w 2460740"/>
              <a:gd name="connsiteY4-30" fmla="*/ 0 h 5010604"/>
              <a:gd name="connsiteX0-31" fmla="*/ 3175 w 2317865"/>
              <a:gd name="connsiteY0-32" fmla="*/ 0 h 5010604"/>
              <a:gd name="connsiteX1-33" fmla="*/ 735808 w 2317865"/>
              <a:gd name="connsiteY1-34" fmla="*/ 0 h 5010604"/>
              <a:gd name="connsiteX2-35" fmla="*/ 2317865 w 2317865"/>
              <a:gd name="connsiteY2-36" fmla="*/ 5010604 h 5010604"/>
              <a:gd name="connsiteX3-37" fmla="*/ 0 w 2317865"/>
              <a:gd name="connsiteY3-38" fmla="*/ 5004254 h 5010604"/>
              <a:gd name="connsiteX4-39" fmla="*/ 3175 w 2317865"/>
              <a:gd name="connsiteY4-40" fmla="*/ 0 h 50106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17865" h="5010604">
                <a:moveTo>
                  <a:pt x="3175" y="0"/>
                </a:moveTo>
                <a:lnTo>
                  <a:pt x="735808" y="0"/>
                </a:lnTo>
                <a:lnTo>
                  <a:pt x="2317865" y="5010604"/>
                </a:lnTo>
                <a:lnTo>
                  <a:pt x="0" y="5004254"/>
                </a:lnTo>
                <a:cubicBezTo>
                  <a:pt x="1058" y="3336169"/>
                  <a:pt x="2117" y="1668085"/>
                  <a:pt x="317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文本框 55"/>
          <p:cNvSpPr txBox="1"/>
          <p:nvPr userDrawn="1"/>
        </p:nvSpPr>
        <p:spPr>
          <a:xfrm>
            <a:off x="11918731" y="-7725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0321" y="2801736"/>
            <a:ext cx="294860" cy="3629043"/>
          </a:xfrm>
          <a:prstGeom prst="rect">
            <a:avLst/>
          </a:prstGeom>
        </p:spPr>
      </p:pic>
      <p:sp>
        <p:nvSpPr>
          <p:cNvPr id="16" name="平行四边形 2"/>
          <p:cNvSpPr/>
          <p:nvPr userDrawn="1"/>
        </p:nvSpPr>
        <p:spPr>
          <a:xfrm flipH="1">
            <a:off x="1188537" y="2783453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4"/>
          <p:cNvSpPr/>
          <p:nvPr userDrawn="1"/>
        </p:nvSpPr>
        <p:spPr>
          <a:xfrm>
            <a:off x="-1709" y="1846898"/>
            <a:ext cx="2299159" cy="5011102"/>
          </a:xfrm>
          <a:custGeom>
            <a:avLst/>
            <a:gdLst>
              <a:gd name="connsiteX0" fmla="*/ 0 w 2460740"/>
              <a:gd name="connsiteY0" fmla="*/ 0 h 5007429"/>
              <a:gd name="connsiteX1" fmla="*/ 2460740 w 2460740"/>
              <a:gd name="connsiteY1" fmla="*/ 0 h 5007429"/>
              <a:gd name="connsiteX2" fmla="*/ 2460740 w 2460740"/>
              <a:gd name="connsiteY2" fmla="*/ 5007429 h 5007429"/>
              <a:gd name="connsiteX3" fmla="*/ 0 w 2460740"/>
              <a:gd name="connsiteY3" fmla="*/ 5007429 h 5007429"/>
              <a:gd name="connsiteX4" fmla="*/ 0 w 2460740"/>
              <a:gd name="connsiteY4" fmla="*/ 0 h 5007429"/>
              <a:gd name="connsiteX0-1" fmla="*/ 0 w 2460740"/>
              <a:gd name="connsiteY0-2" fmla="*/ 0 h 5007429"/>
              <a:gd name="connsiteX1-3" fmla="*/ 751683 w 2460740"/>
              <a:gd name="connsiteY1-4" fmla="*/ 0 h 5007429"/>
              <a:gd name="connsiteX2-5" fmla="*/ 2460740 w 2460740"/>
              <a:gd name="connsiteY2-6" fmla="*/ 5007429 h 5007429"/>
              <a:gd name="connsiteX3-7" fmla="*/ 0 w 2460740"/>
              <a:gd name="connsiteY3-8" fmla="*/ 5007429 h 5007429"/>
              <a:gd name="connsiteX4-9" fmla="*/ 0 w 2460740"/>
              <a:gd name="connsiteY4-10" fmla="*/ 0 h 5007429"/>
              <a:gd name="connsiteX0-11" fmla="*/ 0 w 2460740"/>
              <a:gd name="connsiteY0-12" fmla="*/ 3175 h 5010604"/>
              <a:gd name="connsiteX1-13" fmla="*/ 878683 w 2460740"/>
              <a:gd name="connsiteY1-14" fmla="*/ 0 h 5010604"/>
              <a:gd name="connsiteX2-15" fmla="*/ 2460740 w 2460740"/>
              <a:gd name="connsiteY2-16" fmla="*/ 5010604 h 5010604"/>
              <a:gd name="connsiteX3-17" fmla="*/ 0 w 2460740"/>
              <a:gd name="connsiteY3-18" fmla="*/ 5010604 h 5010604"/>
              <a:gd name="connsiteX4-19" fmla="*/ 0 w 2460740"/>
              <a:gd name="connsiteY4-20" fmla="*/ 3175 h 5010604"/>
              <a:gd name="connsiteX0-21" fmla="*/ 154236 w 2460740"/>
              <a:gd name="connsiteY0-22" fmla="*/ 0 h 5014774"/>
              <a:gd name="connsiteX1-23" fmla="*/ 878683 w 2460740"/>
              <a:gd name="connsiteY1-24" fmla="*/ 4170 h 5014774"/>
              <a:gd name="connsiteX2-25" fmla="*/ 2460740 w 2460740"/>
              <a:gd name="connsiteY2-26" fmla="*/ 5014774 h 5014774"/>
              <a:gd name="connsiteX3-27" fmla="*/ 0 w 2460740"/>
              <a:gd name="connsiteY3-28" fmla="*/ 5014774 h 5014774"/>
              <a:gd name="connsiteX4-29" fmla="*/ 154236 w 2460740"/>
              <a:gd name="connsiteY4-30" fmla="*/ 0 h 5014774"/>
              <a:gd name="connsiteX0-31" fmla="*/ 150564 w 2460740"/>
              <a:gd name="connsiteY0-32" fmla="*/ 0 h 5014774"/>
              <a:gd name="connsiteX1-33" fmla="*/ 878683 w 2460740"/>
              <a:gd name="connsiteY1-34" fmla="*/ 4170 h 5014774"/>
              <a:gd name="connsiteX2-35" fmla="*/ 2460740 w 2460740"/>
              <a:gd name="connsiteY2-36" fmla="*/ 5014774 h 5014774"/>
              <a:gd name="connsiteX3-37" fmla="*/ 0 w 2460740"/>
              <a:gd name="connsiteY3-38" fmla="*/ 5014774 h 5014774"/>
              <a:gd name="connsiteX4-39" fmla="*/ 150564 w 2460740"/>
              <a:gd name="connsiteY4-40" fmla="*/ 0 h 5014774"/>
              <a:gd name="connsiteX0-41" fmla="*/ 150564 w 2460740"/>
              <a:gd name="connsiteY0-42" fmla="*/ 0 h 5011102"/>
              <a:gd name="connsiteX1-43" fmla="*/ 878683 w 2460740"/>
              <a:gd name="connsiteY1-44" fmla="*/ 498 h 5011102"/>
              <a:gd name="connsiteX2-45" fmla="*/ 2460740 w 2460740"/>
              <a:gd name="connsiteY2-46" fmla="*/ 5011102 h 5011102"/>
              <a:gd name="connsiteX3-47" fmla="*/ 0 w 2460740"/>
              <a:gd name="connsiteY3-48" fmla="*/ 5011102 h 5011102"/>
              <a:gd name="connsiteX4-49" fmla="*/ 150564 w 2460740"/>
              <a:gd name="connsiteY4-50" fmla="*/ 0 h 5011102"/>
              <a:gd name="connsiteX0-51" fmla="*/ 176270 w 2460740"/>
              <a:gd name="connsiteY0-52" fmla="*/ 98654 h 5010604"/>
              <a:gd name="connsiteX1-53" fmla="*/ 878683 w 2460740"/>
              <a:gd name="connsiteY1-54" fmla="*/ 0 h 5010604"/>
              <a:gd name="connsiteX2-55" fmla="*/ 2460740 w 2460740"/>
              <a:gd name="connsiteY2-56" fmla="*/ 5010604 h 5010604"/>
              <a:gd name="connsiteX3-57" fmla="*/ 0 w 2460740"/>
              <a:gd name="connsiteY3-58" fmla="*/ 5010604 h 5010604"/>
              <a:gd name="connsiteX4-59" fmla="*/ 176270 w 2460740"/>
              <a:gd name="connsiteY4-60" fmla="*/ 98654 h 5010604"/>
              <a:gd name="connsiteX0-61" fmla="*/ 165253 w 2460740"/>
              <a:gd name="connsiteY0-62" fmla="*/ 6847 h 5010604"/>
              <a:gd name="connsiteX1-63" fmla="*/ 878683 w 2460740"/>
              <a:gd name="connsiteY1-64" fmla="*/ 0 h 5010604"/>
              <a:gd name="connsiteX2-65" fmla="*/ 2460740 w 2460740"/>
              <a:gd name="connsiteY2-66" fmla="*/ 5010604 h 5010604"/>
              <a:gd name="connsiteX3-67" fmla="*/ 0 w 2460740"/>
              <a:gd name="connsiteY3-68" fmla="*/ 5010604 h 5010604"/>
              <a:gd name="connsiteX4-69" fmla="*/ 165253 w 2460740"/>
              <a:gd name="connsiteY4-70" fmla="*/ 6847 h 5010604"/>
              <a:gd name="connsiteX0-71" fmla="*/ 165253 w 2460740"/>
              <a:gd name="connsiteY0-72" fmla="*/ 0 h 5011102"/>
              <a:gd name="connsiteX1-73" fmla="*/ 878683 w 2460740"/>
              <a:gd name="connsiteY1-74" fmla="*/ 498 h 5011102"/>
              <a:gd name="connsiteX2-75" fmla="*/ 2460740 w 2460740"/>
              <a:gd name="connsiteY2-76" fmla="*/ 5011102 h 5011102"/>
              <a:gd name="connsiteX3-77" fmla="*/ 0 w 2460740"/>
              <a:gd name="connsiteY3-78" fmla="*/ 5011102 h 5011102"/>
              <a:gd name="connsiteX4-79" fmla="*/ 165253 w 2460740"/>
              <a:gd name="connsiteY4-80" fmla="*/ 0 h 5011102"/>
              <a:gd name="connsiteX0-81" fmla="*/ 161581 w 2460740"/>
              <a:gd name="connsiteY0-82" fmla="*/ 0 h 5011102"/>
              <a:gd name="connsiteX1-83" fmla="*/ 878683 w 2460740"/>
              <a:gd name="connsiteY1-84" fmla="*/ 498 h 5011102"/>
              <a:gd name="connsiteX2-85" fmla="*/ 2460740 w 2460740"/>
              <a:gd name="connsiteY2-86" fmla="*/ 5011102 h 5011102"/>
              <a:gd name="connsiteX3-87" fmla="*/ 0 w 2460740"/>
              <a:gd name="connsiteY3-88" fmla="*/ 5011102 h 5011102"/>
              <a:gd name="connsiteX4-89" fmla="*/ 161581 w 2460740"/>
              <a:gd name="connsiteY4-90" fmla="*/ 0 h 5011102"/>
              <a:gd name="connsiteX0-91" fmla="*/ 0 w 2299159"/>
              <a:gd name="connsiteY0-92" fmla="*/ 0 h 5011102"/>
              <a:gd name="connsiteX1-93" fmla="*/ 717102 w 2299159"/>
              <a:gd name="connsiteY1-94" fmla="*/ 498 h 5011102"/>
              <a:gd name="connsiteX2-95" fmla="*/ 2299159 w 2299159"/>
              <a:gd name="connsiteY2-96" fmla="*/ 5011102 h 5011102"/>
              <a:gd name="connsiteX3-97" fmla="*/ 0 w 2299159"/>
              <a:gd name="connsiteY3-98" fmla="*/ 5011102 h 5011102"/>
              <a:gd name="connsiteX4-99" fmla="*/ 0 w 2299159"/>
              <a:gd name="connsiteY4-100" fmla="*/ 0 h 50111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99159" h="5011102">
                <a:moveTo>
                  <a:pt x="0" y="0"/>
                </a:moveTo>
                <a:lnTo>
                  <a:pt x="717102" y="498"/>
                </a:lnTo>
                <a:lnTo>
                  <a:pt x="2299159" y="5011102"/>
                </a:lnTo>
                <a:lnTo>
                  <a:pt x="0" y="50111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1052" y="505345"/>
            <a:ext cx="1684421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/>
          <p:nvPr userDrawn="1"/>
        </p:nvSpPr>
        <p:spPr>
          <a:xfrm>
            <a:off x="0" y="2556398"/>
            <a:ext cx="4134309" cy="1555373"/>
          </a:xfrm>
          <a:custGeom>
            <a:avLst/>
            <a:gdLst>
              <a:gd name="connsiteX0" fmla="*/ 0 w 4134309"/>
              <a:gd name="connsiteY0" fmla="*/ 0 h 1551198"/>
              <a:gd name="connsiteX1" fmla="*/ 4134309 w 4134309"/>
              <a:gd name="connsiteY1" fmla="*/ 0 h 1551198"/>
              <a:gd name="connsiteX2" fmla="*/ 4134309 w 4134309"/>
              <a:gd name="connsiteY2" fmla="*/ 1551198 h 1551198"/>
              <a:gd name="connsiteX3" fmla="*/ 0 w 4134309"/>
              <a:gd name="connsiteY3" fmla="*/ 1551198 h 1551198"/>
              <a:gd name="connsiteX4" fmla="*/ 0 w 4134309"/>
              <a:gd name="connsiteY4" fmla="*/ 0 h 1551198"/>
              <a:gd name="connsiteX0-1" fmla="*/ 0 w 4134309"/>
              <a:gd name="connsiteY0-2" fmla="*/ 4175 h 1555373"/>
              <a:gd name="connsiteX1-3" fmla="*/ 3645794 w 4134309"/>
              <a:gd name="connsiteY1-4" fmla="*/ 0 h 1555373"/>
              <a:gd name="connsiteX2-5" fmla="*/ 4134309 w 4134309"/>
              <a:gd name="connsiteY2-6" fmla="*/ 1555373 h 1555373"/>
              <a:gd name="connsiteX3-7" fmla="*/ 0 w 4134309"/>
              <a:gd name="connsiteY3-8" fmla="*/ 1555373 h 1555373"/>
              <a:gd name="connsiteX4-9" fmla="*/ 0 w 4134309"/>
              <a:gd name="connsiteY4-10" fmla="*/ 4175 h 15553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34309" h="1555373">
                <a:moveTo>
                  <a:pt x="0" y="4175"/>
                </a:moveTo>
                <a:lnTo>
                  <a:pt x="3645794" y="0"/>
                </a:lnTo>
                <a:lnTo>
                  <a:pt x="4134309" y="1555373"/>
                </a:lnTo>
                <a:lnTo>
                  <a:pt x="0" y="1555373"/>
                </a:lnTo>
                <a:lnTo>
                  <a:pt x="0" y="4175"/>
                </a:lnTo>
                <a:close/>
              </a:path>
            </a:pathLst>
          </a:custGeom>
          <a:gradFill>
            <a:gsLst>
              <a:gs pos="28000">
                <a:srgbClr val="7AC259"/>
              </a:gs>
              <a:gs pos="10000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1"/>
          <p:cNvSpPr/>
          <p:nvPr userDrawn="1"/>
        </p:nvSpPr>
        <p:spPr>
          <a:xfrm rot="10800000">
            <a:off x="9741840" y="2556398"/>
            <a:ext cx="2451505" cy="1555373"/>
          </a:xfrm>
          <a:custGeom>
            <a:avLst/>
            <a:gdLst>
              <a:gd name="connsiteX0" fmla="*/ 0 w 4134309"/>
              <a:gd name="connsiteY0" fmla="*/ 0 h 1551198"/>
              <a:gd name="connsiteX1" fmla="*/ 4134309 w 4134309"/>
              <a:gd name="connsiteY1" fmla="*/ 0 h 1551198"/>
              <a:gd name="connsiteX2" fmla="*/ 4134309 w 4134309"/>
              <a:gd name="connsiteY2" fmla="*/ 1551198 h 1551198"/>
              <a:gd name="connsiteX3" fmla="*/ 0 w 4134309"/>
              <a:gd name="connsiteY3" fmla="*/ 1551198 h 1551198"/>
              <a:gd name="connsiteX4" fmla="*/ 0 w 4134309"/>
              <a:gd name="connsiteY4" fmla="*/ 0 h 1551198"/>
              <a:gd name="connsiteX0-1" fmla="*/ 0 w 4134309"/>
              <a:gd name="connsiteY0-2" fmla="*/ 4175 h 1555373"/>
              <a:gd name="connsiteX1-3" fmla="*/ 3645794 w 4134309"/>
              <a:gd name="connsiteY1-4" fmla="*/ 0 h 1555373"/>
              <a:gd name="connsiteX2-5" fmla="*/ 4134309 w 4134309"/>
              <a:gd name="connsiteY2-6" fmla="*/ 1555373 h 1555373"/>
              <a:gd name="connsiteX3-7" fmla="*/ 0 w 4134309"/>
              <a:gd name="connsiteY3-8" fmla="*/ 1555373 h 1555373"/>
              <a:gd name="connsiteX4-9" fmla="*/ 0 w 4134309"/>
              <a:gd name="connsiteY4-10" fmla="*/ 4175 h 1555373"/>
              <a:gd name="connsiteX0-11" fmla="*/ 1684149 w 4134309"/>
              <a:gd name="connsiteY0-12" fmla="*/ 4175 h 1555373"/>
              <a:gd name="connsiteX1-13" fmla="*/ 3645794 w 4134309"/>
              <a:gd name="connsiteY1-14" fmla="*/ 0 h 1555373"/>
              <a:gd name="connsiteX2-15" fmla="*/ 4134309 w 4134309"/>
              <a:gd name="connsiteY2-16" fmla="*/ 1555373 h 1555373"/>
              <a:gd name="connsiteX3-17" fmla="*/ 0 w 4134309"/>
              <a:gd name="connsiteY3-18" fmla="*/ 1555373 h 1555373"/>
              <a:gd name="connsiteX4-19" fmla="*/ 1684149 w 4134309"/>
              <a:gd name="connsiteY4-20" fmla="*/ 4175 h 1555373"/>
              <a:gd name="connsiteX0-21" fmla="*/ 0 w 2450160"/>
              <a:gd name="connsiteY0-22" fmla="*/ 4175 h 1555373"/>
              <a:gd name="connsiteX1-23" fmla="*/ 1961645 w 2450160"/>
              <a:gd name="connsiteY1-24" fmla="*/ 0 h 1555373"/>
              <a:gd name="connsiteX2-25" fmla="*/ 2450160 w 2450160"/>
              <a:gd name="connsiteY2-26" fmla="*/ 1555373 h 1555373"/>
              <a:gd name="connsiteX3-27" fmla="*/ 12303 w 2450160"/>
              <a:gd name="connsiteY3-28" fmla="*/ 1555373 h 1555373"/>
              <a:gd name="connsiteX4-29" fmla="*/ 0 w 2450160"/>
              <a:gd name="connsiteY4-30" fmla="*/ 4175 h 1555373"/>
              <a:gd name="connsiteX0-31" fmla="*/ 0 w 2450160"/>
              <a:gd name="connsiteY0-32" fmla="*/ 4175 h 1555373"/>
              <a:gd name="connsiteX1-33" fmla="*/ 1961645 w 2450160"/>
              <a:gd name="connsiteY1-34" fmla="*/ 0 h 1555373"/>
              <a:gd name="connsiteX2-35" fmla="*/ 2450160 w 2450160"/>
              <a:gd name="connsiteY2-36" fmla="*/ 1555373 h 1555373"/>
              <a:gd name="connsiteX3-37" fmla="*/ 3204 w 2450160"/>
              <a:gd name="connsiteY3-38" fmla="*/ 1555373 h 1555373"/>
              <a:gd name="connsiteX4-39" fmla="*/ 0 w 2450160"/>
              <a:gd name="connsiteY4-40" fmla="*/ 4175 h 1555373"/>
              <a:gd name="connsiteX0-41" fmla="*/ 1345 w 2451505"/>
              <a:gd name="connsiteY0-42" fmla="*/ 4175 h 1555373"/>
              <a:gd name="connsiteX1-43" fmla="*/ 1962990 w 2451505"/>
              <a:gd name="connsiteY1-44" fmla="*/ 0 h 1555373"/>
              <a:gd name="connsiteX2-45" fmla="*/ 2451505 w 2451505"/>
              <a:gd name="connsiteY2-46" fmla="*/ 1555373 h 1555373"/>
              <a:gd name="connsiteX3-47" fmla="*/ 0 w 2451505"/>
              <a:gd name="connsiteY3-48" fmla="*/ 1555373 h 1555373"/>
              <a:gd name="connsiteX4-49" fmla="*/ 1345 w 2451505"/>
              <a:gd name="connsiteY4-50" fmla="*/ 4175 h 15553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51505" h="1555373">
                <a:moveTo>
                  <a:pt x="1345" y="4175"/>
                </a:moveTo>
                <a:lnTo>
                  <a:pt x="1962990" y="0"/>
                </a:lnTo>
                <a:lnTo>
                  <a:pt x="2451505" y="1555373"/>
                </a:lnTo>
                <a:lnTo>
                  <a:pt x="0" y="1555373"/>
                </a:lnTo>
                <a:cubicBezTo>
                  <a:pt x="448" y="1038307"/>
                  <a:pt x="897" y="521241"/>
                  <a:pt x="1345" y="4175"/>
                </a:cubicBez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3721100" y="3162296"/>
            <a:ext cx="8470900" cy="64128"/>
          </a:xfrm>
          <a:prstGeom prst="rect">
            <a:avLst/>
          </a:pr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平行四边形 2"/>
          <p:cNvSpPr/>
          <p:nvPr userDrawn="1"/>
        </p:nvSpPr>
        <p:spPr>
          <a:xfrm flipH="1">
            <a:off x="642386" y="-5510"/>
            <a:ext cx="2800935" cy="4066237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3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平行四边形 2"/>
          <p:cNvSpPr/>
          <p:nvPr userDrawn="1"/>
        </p:nvSpPr>
        <p:spPr>
          <a:xfrm flipH="1">
            <a:off x="510957" y="902475"/>
            <a:ext cx="1350236" cy="3955275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68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2"/>
          <p:cNvSpPr/>
          <p:nvPr userDrawn="1"/>
        </p:nvSpPr>
        <p:spPr>
          <a:xfrm flipH="1">
            <a:off x="848996" y="-5509"/>
            <a:ext cx="724403" cy="1051646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平行四边形 2"/>
          <p:cNvSpPr/>
          <p:nvPr userDrawn="1"/>
        </p:nvSpPr>
        <p:spPr>
          <a:xfrm flipH="1">
            <a:off x="804676" y="283009"/>
            <a:ext cx="349210" cy="102294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/>
          <p:cNvSpPr/>
          <p:nvPr userDrawn="1"/>
        </p:nvSpPr>
        <p:spPr>
          <a:xfrm rot="10800000">
            <a:off x="1404748" y="3410080"/>
            <a:ext cx="1478107" cy="2986197"/>
          </a:xfrm>
          <a:custGeom>
            <a:avLst/>
            <a:gdLst>
              <a:gd name="connsiteX0" fmla="*/ 0 w 2687782"/>
              <a:gd name="connsiteY0" fmla="*/ 0 h 4813583"/>
              <a:gd name="connsiteX1" fmla="*/ 2687782 w 2687782"/>
              <a:gd name="connsiteY1" fmla="*/ 0 h 4813583"/>
              <a:gd name="connsiteX2" fmla="*/ 2687782 w 2687782"/>
              <a:gd name="connsiteY2" fmla="*/ 4813583 h 4813583"/>
              <a:gd name="connsiteX3" fmla="*/ 0 w 2687782"/>
              <a:gd name="connsiteY3" fmla="*/ 4813583 h 4813583"/>
              <a:gd name="connsiteX4" fmla="*/ 0 w 2687782"/>
              <a:gd name="connsiteY4" fmla="*/ 0 h 4813583"/>
              <a:gd name="connsiteX0-1" fmla="*/ 0 w 2687782"/>
              <a:gd name="connsiteY0-2" fmla="*/ 0 h 4813583"/>
              <a:gd name="connsiteX1-3" fmla="*/ 1454727 w 2687782"/>
              <a:gd name="connsiteY1-4" fmla="*/ 0 h 4813583"/>
              <a:gd name="connsiteX2-5" fmla="*/ 2687782 w 2687782"/>
              <a:gd name="connsiteY2-6" fmla="*/ 4813583 h 4813583"/>
              <a:gd name="connsiteX3-7" fmla="*/ 0 w 2687782"/>
              <a:gd name="connsiteY3-8" fmla="*/ 4813583 h 4813583"/>
              <a:gd name="connsiteX4-9" fmla="*/ 0 w 2687782"/>
              <a:gd name="connsiteY4-10" fmla="*/ 0 h 4813583"/>
              <a:gd name="connsiteX0-11" fmla="*/ 0 w 2687782"/>
              <a:gd name="connsiteY0-12" fmla="*/ 0 h 4813583"/>
              <a:gd name="connsiteX1-13" fmla="*/ 1011381 w 2687782"/>
              <a:gd name="connsiteY1-14" fmla="*/ 0 h 4813583"/>
              <a:gd name="connsiteX2-15" fmla="*/ 2687782 w 2687782"/>
              <a:gd name="connsiteY2-16" fmla="*/ 4813583 h 4813583"/>
              <a:gd name="connsiteX3-17" fmla="*/ 0 w 2687782"/>
              <a:gd name="connsiteY3-18" fmla="*/ 4813583 h 4813583"/>
              <a:gd name="connsiteX4-19" fmla="*/ 0 w 2687782"/>
              <a:gd name="connsiteY4-20" fmla="*/ 0 h 4813583"/>
              <a:gd name="connsiteX0-21" fmla="*/ 0 w 2687782"/>
              <a:gd name="connsiteY0-22" fmla="*/ 0 h 4813583"/>
              <a:gd name="connsiteX1-23" fmla="*/ 1205345 w 2687782"/>
              <a:gd name="connsiteY1-24" fmla="*/ 13855 h 4813583"/>
              <a:gd name="connsiteX2-25" fmla="*/ 2687782 w 2687782"/>
              <a:gd name="connsiteY2-26" fmla="*/ 4813583 h 4813583"/>
              <a:gd name="connsiteX3-27" fmla="*/ 0 w 2687782"/>
              <a:gd name="connsiteY3-28" fmla="*/ 4813583 h 4813583"/>
              <a:gd name="connsiteX4-29" fmla="*/ 0 w 2687782"/>
              <a:gd name="connsiteY4-30" fmla="*/ 0 h 4813583"/>
              <a:gd name="connsiteX0-31" fmla="*/ 0 w 2687782"/>
              <a:gd name="connsiteY0-32" fmla="*/ 7287 h 4799728"/>
              <a:gd name="connsiteX1-33" fmla="*/ 1205345 w 2687782"/>
              <a:gd name="connsiteY1-34" fmla="*/ 0 h 4799728"/>
              <a:gd name="connsiteX2-35" fmla="*/ 2687782 w 2687782"/>
              <a:gd name="connsiteY2-36" fmla="*/ 4799728 h 4799728"/>
              <a:gd name="connsiteX3-37" fmla="*/ 0 w 2687782"/>
              <a:gd name="connsiteY3-38" fmla="*/ 4799728 h 4799728"/>
              <a:gd name="connsiteX4-39" fmla="*/ 0 w 2687782"/>
              <a:gd name="connsiteY4-40" fmla="*/ 7287 h 4799728"/>
              <a:gd name="connsiteX0-41" fmla="*/ 0 w 2687782"/>
              <a:gd name="connsiteY0-42" fmla="*/ 7287 h 4799728"/>
              <a:gd name="connsiteX1-43" fmla="*/ 1205345 w 2687782"/>
              <a:gd name="connsiteY1-44" fmla="*/ 0 h 4799728"/>
              <a:gd name="connsiteX2-45" fmla="*/ 2687782 w 2687782"/>
              <a:gd name="connsiteY2-46" fmla="*/ 4799728 h 4799728"/>
              <a:gd name="connsiteX3-47" fmla="*/ 516629 w 2687782"/>
              <a:gd name="connsiteY3-48" fmla="*/ 4799728 h 4799728"/>
              <a:gd name="connsiteX4-49" fmla="*/ 0 w 2687782"/>
              <a:gd name="connsiteY4-50" fmla="*/ 7287 h 4799728"/>
              <a:gd name="connsiteX0-51" fmla="*/ 0 w 2687782"/>
              <a:gd name="connsiteY0-52" fmla="*/ 7287 h 4799728"/>
              <a:gd name="connsiteX1-53" fmla="*/ 1205345 w 2687782"/>
              <a:gd name="connsiteY1-54" fmla="*/ 0 h 4799728"/>
              <a:gd name="connsiteX2-55" fmla="*/ 2687782 w 2687782"/>
              <a:gd name="connsiteY2-56" fmla="*/ 4799728 h 4799728"/>
              <a:gd name="connsiteX3-57" fmla="*/ 306150 w 2687782"/>
              <a:gd name="connsiteY3-58" fmla="*/ 4780594 h 4799728"/>
              <a:gd name="connsiteX4-59" fmla="*/ 0 w 2687782"/>
              <a:gd name="connsiteY4-60" fmla="*/ 7287 h 4799728"/>
              <a:gd name="connsiteX0-61" fmla="*/ 363553 w 2381632"/>
              <a:gd name="connsiteY0-62" fmla="*/ 0 h 4830710"/>
              <a:gd name="connsiteX1-63" fmla="*/ 899195 w 2381632"/>
              <a:gd name="connsiteY1-64" fmla="*/ 30982 h 4830710"/>
              <a:gd name="connsiteX2-65" fmla="*/ 2381632 w 2381632"/>
              <a:gd name="connsiteY2-66" fmla="*/ 4830710 h 4830710"/>
              <a:gd name="connsiteX3-67" fmla="*/ 0 w 2381632"/>
              <a:gd name="connsiteY3-68" fmla="*/ 4811576 h 4830710"/>
              <a:gd name="connsiteX4-69" fmla="*/ 363553 w 2381632"/>
              <a:gd name="connsiteY4-70" fmla="*/ 0 h 4830710"/>
              <a:gd name="connsiteX0-71" fmla="*/ 19134 w 2381632"/>
              <a:gd name="connsiteY0-72" fmla="*/ 0 h 4811576"/>
              <a:gd name="connsiteX1-73" fmla="*/ 899195 w 2381632"/>
              <a:gd name="connsiteY1-74" fmla="*/ 11848 h 4811576"/>
              <a:gd name="connsiteX2-75" fmla="*/ 2381632 w 2381632"/>
              <a:gd name="connsiteY2-76" fmla="*/ 4811576 h 4811576"/>
              <a:gd name="connsiteX3-77" fmla="*/ 0 w 2381632"/>
              <a:gd name="connsiteY3-78" fmla="*/ 4792442 h 4811576"/>
              <a:gd name="connsiteX4-79" fmla="*/ 19134 w 2381632"/>
              <a:gd name="connsiteY4-80" fmla="*/ 0 h 48115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81632" h="4811576">
                <a:moveTo>
                  <a:pt x="19134" y="0"/>
                </a:moveTo>
                <a:lnTo>
                  <a:pt x="899195" y="11848"/>
                </a:lnTo>
                <a:lnTo>
                  <a:pt x="2381632" y="4811576"/>
                </a:lnTo>
                <a:lnTo>
                  <a:pt x="0" y="4792442"/>
                </a:lnTo>
                <a:lnTo>
                  <a:pt x="19134" y="0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2"/>
          <p:cNvSpPr/>
          <p:nvPr userDrawn="1"/>
        </p:nvSpPr>
        <p:spPr>
          <a:xfrm>
            <a:off x="0" y="2058272"/>
            <a:ext cx="2687782" cy="4799728"/>
          </a:xfrm>
          <a:custGeom>
            <a:avLst/>
            <a:gdLst>
              <a:gd name="connsiteX0" fmla="*/ 0 w 2687782"/>
              <a:gd name="connsiteY0" fmla="*/ 0 h 4813583"/>
              <a:gd name="connsiteX1" fmla="*/ 2687782 w 2687782"/>
              <a:gd name="connsiteY1" fmla="*/ 0 h 4813583"/>
              <a:gd name="connsiteX2" fmla="*/ 2687782 w 2687782"/>
              <a:gd name="connsiteY2" fmla="*/ 4813583 h 4813583"/>
              <a:gd name="connsiteX3" fmla="*/ 0 w 2687782"/>
              <a:gd name="connsiteY3" fmla="*/ 4813583 h 4813583"/>
              <a:gd name="connsiteX4" fmla="*/ 0 w 2687782"/>
              <a:gd name="connsiteY4" fmla="*/ 0 h 4813583"/>
              <a:gd name="connsiteX0-1" fmla="*/ 0 w 2687782"/>
              <a:gd name="connsiteY0-2" fmla="*/ 0 h 4813583"/>
              <a:gd name="connsiteX1-3" fmla="*/ 1454727 w 2687782"/>
              <a:gd name="connsiteY1-4" fmla="*/ 0 h 4813583"/>
              <a:gd name="connsiteX2-5" fmla="*/ 2687782 w 2687782"/>
              <a:gd name="connsiteY2-6" fmla="*/ 4813583 h 4813583"/>
              <a:gd name="connsiteX3-7" fmla="*/ 0 w 2687782"/>
              <a:gd name="connsiteY3-8" fmla="*/ 4813583 h 4813583"/>
              <a:gd name="connsiteX4-9" fmla="*/ 0 w 2687782"/>
              <a:gd name="connsiteY4-10" fmla="*/ 0 h 4813583"/>
              <a:gd name="connsiteX0-11" fmla="*/ 0 w 2687782"/>
              <a:gd name="connsiteY0-12" fmla="*/ 0 h 4813583"/>
              <a:gd name="connsiteX1-13" fmla="*/ 1011381 w 2687782"/>
              <a:gd name="connsiteY1-14" fmla="*/ 0 h 4813583"/>
              <a:gd name="connsiteX2-15" fmla="*/ 2687782 w 2687782"/>
              <a:gd name="connsiteY2-16" fmla="*/ 4813583 h 4813583"/>
              <a:gd name="connsiteX3-17" fmla="*/ 0 w 2687782"/>
              <a:gd name="connsiteY3-18" fmla="*/ 4813583 h 4813583"/>
              <a:gd name="connsiteX4-19" fmla="*/ 0 w 2687782"/>
              <a:gd name="connsiteY4-20" fmla="*/ 0 h 4813583"/>
              <a:gd name="connsiteX0-21" fmla="*/ 0 w 2687782"/>
              <a:gd name="connsiteY0-22" fmla="*/ 0 h 4813583"/>
              <a:gd name="connsiteX1-23" fmla="*/ 1205345 w 2687782"/>
              <a:gd name="connsiteY1-24" fmla="*/ 13855 h 4813583"/>
              <a:gd name="connsiteX2-25" fmla="*/ 2687782 w 2687782"/>
              <a:gd name="connsiteY2-26" fmla="*/ 4813583 h 4813583"/>
              <a:gd name="connsiteX3-27" fmla="*/ 0 w 2687782"/>
              <a:gd name="connsiteY3-28" fmla="*/ 4813583 h 4813583"/>
              <a:gd name="connsiteX4-29" fmla="*/ 0 w 2687782"/>
              <a:gd name="connsiteY4-30" fmla="*/ 0 h 4813583"/>
              <a:gd name="connsiteX0-31" fmla="*/ 0 w 2687782"/>
              <a:gd name="connsiteY0-32" fmla="*/ 7287 h 4799728"/>
              <a:gd name="connsiteX1-33" fmla="*/ 1205345 w 2687782"/>
              <a:gd name="connsiteY1-34" fmla="*/ 0 h 4799728"/>
              <a:gd name="connsiteX2-35" fmla="*/ 2687782 w 2687782"/>
              <a:gd name="connsiteY2-36" fmla="*/ 4799728 h 4799728"/>
              <a:gd name="connsiteX3-37" fmla="*/ 0 w 2687782"/>
              <a:gd name="connsiteY3-38" fmla="*/ 4799728 h 4799728"/>
              <a:gd name="connsiteX4-39" fmla="*/ 0 w 2687782"/>
              <a:gd name="connsiteY4-40" fmla="*/ 7287 h 47997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7782" h="4799728">
                <a:moveTo>
                  <a:pt x="0" y="7287"/>
                </a:moveTo>
                <a:lnTo>
                  <a:pt x="1205345" y="0"/>
                </a:lnTo>
                <a:lnTo>
                  <a:pt x="2687782" y="4799728"/>
                </a:lnTo>
                <a:lnTo>
                  <a:pt x="0" y="4799728"/>
                </a:lnTo>
                <a:lnTo>
                  <a:pt x="0" y="7287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平行四边形 2"/>
          <p:cNvSpPr/>
          <p:nvPr userDrawn="1"/>
        </p:nvSpPr>
        <p:spPr>
          <a:xfrm flipH="1">
            <a:off x="9504218" y="0"/>
            <a:ext cx="1765393" cy="2562896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67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平行四边形 2"/>
          <p:cNvSpPr/>
          <p:nvPr userDrawn="1"/>
        </p:nvSpPr>
        <p:spPr>
          <a:xfrm flipH="1">
            <a:off x="11035560" y="907985"/>
            <a:ext cx="851036" cy="249295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67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平行四边形 2"/>
          <p:cNvSpPr/>
          <p:nvPr userDrawn="1"/>
        </p:nvSpPr>
        <p:spPr>
          <a:xfrm flipH="1">
            <a:off x="313724" y="1142752"/>
            <a:ext cx="1216040" cy="3562172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平行四边形 2"/>
          <p:cNvSpPr/>
          <p:nvPr userDrawn="1"/>
        </p:nvSpPr>
        <p:spPr>
          <a:xfrm flipH="1">
            <a:off x="864116" y="3507472"/>
            <a:ext cx="665647" cy="1918471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  <a:gd name="connsiteX0-231" fmla="*/ 0 w 1391564"/>
              <a:gd name="connsiteY0-232" fmla="*/ 4076017 h 4076017"/>
              <a:gd name="connsiteX1-233" fmla="*/ 1338050 w 1391564"/>
              <a:gd name="connsiteY1-234" fmla="*/ 6498 h 4076017"/>
              <a:gd name="connsiteX2-235" fmla="*/ 1391564 w 1391564"/>
              <a:gd name="connsiteY2-236" fmla="*/ -1 h 4076017"/>
              <a:gd name="connsiteX3-237" fmla="*/ 105002 w 1391564"/>
              <a:gd name="connsiteY3-238" fmla="*/ 4075008 h 4076017"/>
              <a:gd name="connsiteX4-239" fmla="*/ 0 w 1391564"/>
              <a:gd name="connsiteY4-240" fmla="*/ 4076017 h 4076017"/>
              <a:gd name="connsiteX0-241" fmla="*/ 0 w 1350657"/>
              <a:gd name="connsiteY0-242" fmla="*/ 4082835 h 4082835"/>
              <a:gd name="connsiteX1-243" fmla="*/ 1297143 w 1350657"/>
              <a:gd name="connsiteY1-244" fmla="*/ 6498 h 4082835"/>
              <a:gd name="connsiteX2-245" fmla="*/ 1350657 w 1350657"/>
              <a:gd name="connsiteY2-246" fmla="*/ -1 h 4082835"/>
              <a:gd name="connsiteX3-247" fmla="*/ 64095 w 1350657"/>
              <a:gd name="connsiteY3-248" fmla="*/ 4075008 h 4082835"/>
              <a:gd name="connsiteX4-249" fmla="*/ 0 w 1350657"/>
              <a:gd name="connsiteY4-250" fmla="*/ 4082835 h 4082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50657" h="4082835">
                <a:moveTo>
                  <a:pt x="0" y="4082835"/>
                </a:moveTo>
                <a:lnTo>
                  <a:pt x="1297143" y="6498"/>
                </a:lnTo>
                <a:lnTo>
                  <a:pt x="1350657" y="-1"/>
                </a:lnTo>
                <a:lnTo>
                  <a:pt x="64095" y="4075008"/>
                </a:lnTo>
                <a:lnTo>
                  <a:pt x="0" y="4082835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81" y="274955"/>
            <a:ext cx="8227458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081" y="1600200"/>
            <a:ext cx="8227458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676400" y="39973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2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 rot="16200000">
            <a:off x="9757273" y="2357230"/>
            <a:ext cx="3236063" cy="145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600"/>
              </a:lnSpc>
            </a:pPr>
            <a:r>
              <a:rPr kumimoji="1" lang="en-US" altLang="zh-CN" sz="8000" b="1" dirty="0">
                <a:solidFill>
                  <a:srgbClr val="000000">
                    <a:alpha val="2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2024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04307" y="2332029"/>
            <a:ext cx="50064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err="1">
                <a:latin typeface="Consolas" panose="020B0609020204030204" pitchFamily="49" charset="0"/>
                <a:ea typeface="思源黑体 CN" panose="020B0500000000000000" pitchFamily="34" charset="-122"/>
              </a:rPr>
              <a:t>ArceOS</a:t>
            </a:r>
            <a:r>
              <a:rPr lang="zh-CN" altLang="en-US" sz="4000" dirty="0">
                <a:latin typeface="Consolas" panose="020B0609020204030204" pitchFamily="49" charset="0"/>
                <a:ea typeface="思源黑体 CN" panose="020B0500000000000000" pitchFamily="34" charset="-122"/>
              </a:rPr>
              <a:t>中</a:t>
            </a:r>
            <a:endParaRPr lang="en-US" altLang="zh-CN" sz="4000" dirty="0">
              <a:latin typeface="Consolas" panose="020B0609020204030204" pitchFamily="49" charset="0"/>
              <a:ea typeface="思源黑体 CN" panose="020B0500000000000000" pitchFamily="34" charset="-122"/>
            </a:endParaRPr>
          </a:p>
          <a:p>
            <a:r>
              <a:rPr lang="en-US" altLang="zh-CN" sz="4000" dirty="0" err="1">
                <a:latin typeface="Consolas" panose="020B0609020204030204" pitchFamily="49" charset="0"/>
                <a:ea typeface="思源黑体 CN" panose="020B0500000000000000" pitchFamily="34" charset="-122"/>
              </a:rPr>
              <a:t>Mimalloc</a:t>
            </a:r>
            <a:r>
              <a:rPr lang="zh-CN" altLang="en-US" sz="4000" dirty="0">
                <a:latin typeface="Consolas" panose="020B0609020204030204" pitchFamily="49" charset="0"/>
                <a:ea typeface="思源黑体 CN" panose="020B0500000000000000" pitchFamily="34" charset="-122"/>
              </a:rPr>
              <a:t>多线程实现</a:t>
            </a:r>
            <a:endParaRPr lang="en-US" altLang="zh-CN" sz="4000" dirty="0">
              <a:latin typeface="Consolas" panose="020B0609020204030204" pitchFamily="49" charset="0"/>
              <a:ea typeface="思源黑体 CN" panose="020B0500000000000000" pitchFamily="34" charset="-122"/>
            </a:endParaRPr>
          </a:p>
          <a:p>
            <a:r>
              <a:rPr lang="zh-CN" altLang="en-US" sz="4000" dirty="0">
                <a:latin typeface="Consolas" panose="020B0609020204030204" pitchFamily="49" charset="0"/>
                <a:ea typeface="思源黑体 CN" panose="020B0500000000000000" pitchFamily="34" charset="-122"/>
              </a:rPr>
              <a:t>最终报告</a:t>
            </a:r>
            <a:endParaRPr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01C18A-5E05-51B5-D8CC-60F2A91CC9E5}"/>
              </a:ext>
            </a:extLst>
          </p:cNvPr>
          <p:cNvSpPr txBox="1"/>
          <p:nvPr/>
        </p:nvSpPr>
        <p:spPr>
          <a:xfrm>
            <a:off x="9061786" y="4290774"/>
            <a:ext cx="1044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邵志航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5724C-CB5C-09AA-470F-8A5D50F9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A7DA29-8A61-9DC7-15ED-454813D5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46" y="1400955"/>
            <a:ext cx="9433059" cy="43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3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E1D25-0AB2-591B-233C-B229080BE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725602-F3A9-CAE2-3160-9A5E1028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263" y="982975"/>
            <a:ext cx="4655624" cy="53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6A89A-CA4E-C276-68A6-A45573E5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3D27DC-037D-34CA-2085-BF91645C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75" y="1367246"/>
            <a:ext cx="9325589" cy="33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13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ACD45-1E6D-F6E7-9C1A-E9E315CAC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5F00FB-871F-236C-8E23-4A0671BE29E2}"/>
              </a:ext>
            </a:extLst>
          </p:cNvPr>
          <p:cNvSpPr txBox="1"/>
          <p:nvPr/>
        </p:nvSpPr>
        <p:spPr>
          <a:xfrm>
            <a:off x="1078011" y="1297577"/>
            <a:ext cx="1028852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几个解决方案：</a:t>
            </a:r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r>
              <a:rPr lang="en-US" altLang="zh-CN" sz="2400" dirty="0">
                <a:latin typeface="思源黑体 CN" panose="020B0500000000000000"/>
                <a:ea typeface="思源黑体 CN" panose="020B0500000000000000"/>
              </a:rPr>
              <a:t>1.RefCell&lt;T&gt;</a:t>
            </a:r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：提供内部可变性。</a:t>
            </a:r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但是这样的方法行不通。因为会有</a:t>
            </a:r>
            <a:r>
              <a:rPr lang="en-US" altLang="zh-CN" sz="2400" dirty="0">
                <a:latin typeface="思源黑体 CN" panose="020B0500000000000000"/>
                <a:ea typeface="思源黑体 CN" panose="020B0500000000000000"/>
              </a:rPr>
              <a:t>Already borrowed: </a:t>
            </a:r>
            <a:r>
              <a:rPr lang="en-US" altLang="zh-CN" sz="2400" dirty="0" err="1">
                <a:latin typeface="思源黑体 CN" panose="020B0500000000000000"/>
                <a:ea typeface="思源黑体 CN" panose="020B0500000000000000"/>
              </a:rPr>
              <a:t>BorrowMutError</a:t>
            </a:r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。</a:t>
            </a:r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这是很正常的事情，因为</a:t>
            </a:r>
            <a:r>
              <a:rPr lang="en-US" altLang="zh-CN" sz="2400" dirty="0" err="1">
                <a:latin typeface="思源黑体 CN" panose="020B0500000000000000"/>
                <a:ea typeface="思源黑体 CN" panose="020B0500000000000000"/>
              </a:rPr>
              <a:t>RefCell</a:t>
            </a:r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本身就不保证线程安全。</a:t>
            </a:r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r>
              <a:rPr lang="en-US" altLang="zh-CN" sz="2400" dirty="0">
                <a:latin typeface="思源黑体 CN" panose="020B0500000000000000"/>
                <a:ea typeface="思源黑体 CN" panose="020B0500000000000000"/>
              </a:rPr>
              <a:t>2.Miallocator</a:t>
            </a:r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的多线程改造。</a:t>
            </a:r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需要参考</a:t>
            </a:r>
            <a:r>
              <a:rPr lang="en-US" altLang="zh-CN" sz="2400" dirty="0" err="1">
                <a:latin typeface="思源黑体 CN" panose="020B0500000000000000"/>
                <a:ea typeface="思源黑体 CN" panose="020B0500000000000000"/>
              </a:rPr>
              <a:t>RefCell</a:t>
            </a:r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进行操作，但是又不能引入锁。</a:t>
            </a:r>
          </a:p>
        </p:txBody>
      </p:sp>
    </p:spTree>
    <p:extLst>
      <p:ext uri="{BB962C8B-B14F-4D97-AF65-F5344CB8AC3E}">
        <p14:creationId xmlns:p14="http://schemas.microsoft.com/office/powerpoint/2010/main" val="3314480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5F5B0-B84A-DDC7-565E-2A710132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C103EF-E718-661D-DA87-C3979776D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68" y="1343927"/>
            <a:ext cx="4266624" cy="49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DC57F-62D9-44F9-77AA-D27913119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1C7CA5-6093-9C1D-EF25-1ED0EE5E63B6}"/>
              </a:ext>
            </a:extLst>
          </p:cNvPr>
          <p:cNvSpPr txBox="1"/>
          <p:nvPr/>
        </p:nvSpPr>
        <p:spPr>
          <a:xfrm>
            <a:off x="1550126" y="1254035"/>
            <a:ext cx="91101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未来的工作：</a:t>
            </a:r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r>
              <a:rPr lang="en-US" altLang="zh-CN" sz="2400" dirty="0">
                <a:latin typeface="思源黑体 CN" panose="020B0500000000000000"/>
                <a:ea typeface="思源黑体 CN" panose="020B0500000000000000"/>
              </a:rPr>
              <a:t>1.</a:t>
            </a:r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至少先完善数据结构，能够运行起多线程测例。</a:t>
            </a:r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r>
              <a:rPr lang="en-US" altLang="zh-CN" sz="2400" dirty="0">
                <a:latin typeface="思源黑体 CN" panose="020B0500000000000000"/>
                <a:ea typeface="思源黑体 CN" panose="020B0500000000000000"/>
              </a:rPr>
              <a:t>2.</a:t>
            </a:r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现有增加的</a:t>
            </a:r>
            <a:r>
              <a:rPr lang="en-US" altLang="zh-CN" sz="2400" dirty="0" err="1">
                <a:latin typeface="思源黑体 CN" panose="020B0500000000000000"/>
                <a:ea typeface="思源黑体 CN" panose="020B0500000000000000"/>
              </a:rPr>
              <a:t>mimalloc</a:t>
            </a:r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内部字段如何使用仍需要探索。</a:t>
            </a:r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endParaRPr lang="en-US" altLang="zh-CN" sz="2400" dirty="0">
              <a:latin typeface="思源黑体 CN" panose="020B0500000000000000"/>
              <a:ea typeface="思源黑体 CN" panose="020B0500000000000000"/>
            </a:endParaRPr>
          </a:p>
          <a:p>
            <a:r>
              <a:rPr lang="zh-CN" altLang="en-US" sz="2400" dirty="0">
                <a:latin typeface="思源黑体 CN" panose="020B0500000000000000"/>
                <a:ea typeface="思源黑体 CN" panose="020B0500000000000000"/>
              </a:rPr>
              <a:t>有鉴于此，也许这需要另外的八周去完成，也许需要更长的时间。</a:t>
            </a:r>
          </a:p>
        </p:txBody>
      </p:sp>
    </p:spTree>
    <p:extLst>
      <p:ext uri="{BB962C8B-B14F-4D97-AF65-F5344CB8AC3E}">
        <p14:creationId xmlns:p14="http://schemas.microsoft.com/office/powerpoint/2010/main" val="935653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21480" y="3840449"/>
            <a:ext cx="3749040" cy="45719"/>
          </a:xfrm>
          <a:prstGeom prst="rect">
            <a:avLst/>
          </a:prstGeom>
          <a:solidFill>
            <a:srgbClr val="7AC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26483" y="2638421"/>
            <a:ext cx="353903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F14045-012D-9B69-9CFA-ED66BFC77D17}"/>
              </a:ext>
            </a:extLst>
          </p:cNvPr>
          <p:cNvSpPr txBox="1"/>
          <p:nvPr/>
        </p:nvSpPr>
        <p:spPr>
          <a:xfrm>
            <a:off x="1347536" y="1218337"/>
            <a:ext cx="89936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从中期报告之后的四周做了什么样的工作？</a:t>
            </a:r>
            <a:endParaRPr lang="en-US" altLang="zh-CN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lang="en-US" altLang="zh-CN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Week 5: </a:t>
            </a:r>
            <a:r>
              <a:rPr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利用已有接口接入了一个新的测例并运行。</a:t>
            </a:r>
            <a:endParaRPr lang="en-US" altLang="zh-CN" sz="2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Week 6-8:</a:t>
            </a:r>
            <a:r>
              <a:rPr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 阅读</a:t>
            </a:r>
            <a:r>
              <a:rPr lang="en-US" altLang="zh-CN" sz="20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ArceOS</a:t>
            </a:r>
            <a:r>
              <a:rPr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与</a:t>
            </a:r>
            <a:r>
              <a:rPr lang="en-US" altLang="zh-CN" sz="20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mimalloc</a:t>
            </a:r>
            <a:r>
              <a:rPr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源码，并积极尝试加入多线程支持。</a:t>
            </a:r>
            <a:endParaRPr lang="en-US" altLang="zh-CN" sz="2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先说结论：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就目前为止，我们仍找不到一个好的方法实现无锁多线程支持。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但是也许有思路，只是仍需要时间去打磨和实现。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99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FD45B-80FF-252E-3A4B-55B7338B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BAED59-3BE2-39C5-2129-EE072C90FC8E}"/>
              </a:ext>
            </a:extLst>
          </p:cNvPr>
          <p:cNvSpPr txBox="1"/>
          <p:nvPr/>
        </p:nvSpPr>
        <p:spPr>
          <a:xfrm>
            <a:off x="1279859" y="1233969"/>
            <a:ext cx="9309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Week 5: 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利用已有接口接入了一个新的测例并运行。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FEAF4F-9F7D-BA21-5649-8FC9D61A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59" y="2064966"/>
            <a:ext cx="4018475" cy="39841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46B5A8-6136-8F06-2922-B8DD548DE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698" y="2034290"/>
            <a:ext cx="5664789" cy="27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3B073-4AE8-91E1-3FCD-BA370553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1C652E-E219-4E24-DCE4-2934B4904A35}"/>
              </a:ext>
            </a:extLst>
          </p:cNvPr>
          <p:cNvSpPr txBox="1"/>
          <p:nvPr/>
        </p:nvSpPr>
        <p:spPr>
          <a:xfrm>
            <a:off x="1279859" y="1233969"/>
            <a:ext cx="9309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Week 6-8: </a:t>
            </a:r>
          </a:p>
          <a:p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阅读</a:t>
            </a:r>
            <a:r>
              <a:rPr lang="en-US" altLang="zh-CN" sz="24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ArceOS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与</a:t>
            </a:r>
            <a:r>
              <a:rPr lang="en-US" altLang="zh-CN" sz="24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mimalloc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源码，并积极尝试加入多线程支持。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5A8EE1-8B58-BDD7-6272-D11F028A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2" y="2307527"/>
            <a:ext cx="7045235" cy="42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EC70B-A942-0A35-8C63-C5F3A620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C98167-E57F-D648-1973-2DA4B991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" y="1778629"/>
            <a:ext cx="4312376" cy="3723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28B2E5-CD8D-4F14-0FC2-1A5C90FE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70" y="2266405"/>
            <a:ext cx="6336281" cy="232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1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2EFAB-920F-0979-DA75-20439A5DD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9A1A40-0167-2C7E-2A23-EE7A381B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2" y="1346830"/>
            <a:ext cx="5827904" cy="24762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9CE74-A434-3071-912C-B365F07D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789" y="3596640"/>
            <a:ext cx="4614493" cy="29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7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4038E-C6E5-65F1-4970-51F7BCE44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9C92C0-73F4-47FA-155C-9FD00F8E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08" y="1678249"/>
            <a:ext cx="2272663" cy="40538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D5A074-022C-56E9-ED64-24F9D4EC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38" y="1678249"/>
            <a:ext cx="6011208" cy="38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5FC36-ADF4-0902-B6C4-29838AA92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107399-9CEA-2762-918A-90D47EF42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" y="1638558"/>
            <a:ext cx="5818926" cy="4104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C883CC-6A78-7FE7-AA81-D2BFFDBD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069" y="1723385"/>
            <a:ext cx="3995090" cy="39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57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77FDB-86DA-DB7A-9E95-A2ADF443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CA6AB9-8A4C-335E-6F42-088969541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75" y="1392910"/>
            <a:ext cx="9466484" cy="38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198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aa412bd-03b7-48bb-9840-ac7e61cf9407"/>
  <p:tag name="COMMONDATA" val="eyJoZGlkIjoiODE2MzJlZDg0ZWRiN2Y5NTY0MGMzNmUyZDQ2MjkwYz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248</Words>
  <Application>Microsoft Office PowerPoint</Application>
  <PresentationFormat>宽屏</PresentationFormat>
  <Paragraphs>32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Consolas</vt:lpstr>
      <vt:lpstr>Arial</vt:lpstr>
      <vt:lpstr>等线</vt:lpstr>
      <vt:lpstr>微软雅黑</vt:lpstr>
      <vt:lpstr>思源黑体 CN</vt:lpstr>
      <vt:lpstr>Office 主题​​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志航 邵</cp:lastModifiedBy>
  <cp:revision>292</cp:revision>
  <dcterms:created xsi:type="dcterms:W3CDTF">2023-10-07T14:53:00Z</dcterms:created>
  <dcterms:modified xsi:type="dcterms:W3CDTF">2024-11-04T09:04:45Z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CF697B8F8DDDD2B9075FD064DFFF8C2B_43</vt:lpwstr>
  </property>
</Properties>
</file>